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67" r:id="rId4"/>
    <p:sldId id="261" r:id="rId5"/>
    <p:sldId id="260" r:id="rId6"/>
    <p:sldId id="259" r:id="rId7"/>
    <p:sldId id="265" r:id="rId8"/>
    <p:sldId id="258" r:id="rId9"/>
    <p:sldId id="262" r:id="rId10"/>
    <p:sldId id="263" r:id="rId11"/>
    <p:sldId id="266" r:id="rId12"/>
    <p:sldId id="269" r:id="rId13"/>
    <p:sldId id="264" r:id="rId14"/>
    <p:sldId id="268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0505"/>
    <a:srgbClr val="076107"/>
    <a:srgbClr val="08080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8882" autoAdjust="0"/>
    <p:restoredTop sz="94660"/>
  </p:normalViewPr>
  <p:slideViewPr>
    <p:cSldViewPr>
      <p:cViewPr>
        <p:scale>
          <a:sx n="125" d="100"/>
          <a:sy n="125" d="100"/>
        </p:scale>
        <p:origin x="-1584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2F8C6-8246-432B-A17F-5C34F02F2603}" type="datetimeFigureOut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D6238-7D42-4736-A5C6-C96432E95DB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E9F8496A-BAEB-484D-8B9C-649CECA2708A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fr-FR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5F90-9BE7-40AF-81F3-8928D2D6E7CF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8A4-CE7A-4582-B24F-60D622C3BF94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4D806DD-ADCC-4BE4-8F03-804BDD7019EA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angle rect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riangle isocè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EB142775-6944-4E80-B386-8B416082A241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66F2534-817C-4D70-9FB9-1F557C1FC2F3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4AA99120-F45F-445F-AA52-FC2FA9E7CD99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3A18-AB53-4EA8-91A7-F01121655EB6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B50AFA5-FFE7-43C2-B095-7B36019EE3FB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39FE84C4-6D96-4D3C-8377-CA0A68368D05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dirty="0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3DF4D0E2-39A6-4722-A851-CC7815DCC1AB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2D8DC14F-AA90-4C90-89D3-FA5ACBE40234}" type="datetime1">
              <a:rPr lang="fr-FR" smtClean="0"/>
              <a:pPr/>
              <a:t>04/03/2020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500034" y="357166"/>
            <a:ext cx="8062912" cy="898521"/>
          </a:xfrm>
        </p:spPr>
        <p:txBody>
          <a:bodyPr/>
          <a:lstStyle/>
          <a:p>
            <a:pPr algn="ctr"/>
            <a:r>
              <a:rPr lang="fr-FR" dirty="0" smtClean="0"/>
              <a:t>E-Quizz</a:t>
            </a:r>
            <a:endParaRPr lang="fr-FR" dirty="0"/>
          </a:p>
        </p:txBody>
      </p:sp>
      <p:pic>
        <p:nvPicPr>
          <p:cNvPr id="3" name="Image 2" descr="android quiz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08" y="1928802"/>
            <a:ext cx="5681090" cy="34290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Right"/>
            <a:lightRig rig="threePt" dir="t"/>
          </a:scene3d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91D-8374-4808-A791-EE81C5E4298C}" type="slidenum">
              <a:rPr lang="fr-FR" sz="1600" smtClean="0">
                <a:latin typeface="Berlin Sans FB Demi" pitchFamily="34" charset="0"/>
              </a:rPr>
              <a:pPr/>
              <a:t>1</a:t>
            </a:fld>
            <a:endParaRPr lang="fr-FR" sz="1600" dirty="0">
              <a:latin typeface="Berlin Sans FB Demi" pitchFamily="34" charset="0"/>
            </a:endParaRPr>
          </a:p>
        </p:txBody>
      </p:sp>
      <p:pic>
        <p:nvPicPr>
          <p:cNvPr id="8" name="Image 7" descr="boitier E-Quizz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8926" y="500042"/>
            <a:ext cx="488834" cy="844832"/>
          </a:xfrm>
          <a:prstGeom prst="rect">
            <a:avLst/>
          </a:prstGeom>
          <a:effectLst/>
        </p:spPr>
      </p:pic>
      <p:sp>
        <p:nvSpPr>
          <p:cNvPr id="9" name="ZoneTexte 8"/>
          <p:cNvSpPr txBox="1"/>
          <p:nvPr/>
        </p:nvSpPr>
        <p:spPr>
          <a:xfrm>
            <a:off x="142844" y="5357826"/>
            <a:ext cx="2214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Baskerville Old Face" pitchFamily="18" charset="0"/>
              </a:rPr>
              <a:t>Matteï Olivier</a:t>
            </a:r>
          </a:p>
          <a:p>
            <a:r>
              <a:rPr lang="fr-FR" sz="1400" dirty="0" smtClean="0">
                <a:latin typeface="Baskerville Old Face" pitchFamily="18" charset="0"/>
              </a:rPr>
              <a:t>Berniard Thibaut</a:t>
            </a:r>
          </a:p>
          <a:p>
            <a:endParaRPr lang="fr-FR" sz="1400" dirty="0" smtClean="0">
              <a:latin typeface="Baskerville Old Face" pitchFamily="18" charset="0"/>
            </a:endParaRPr>
          </a:p>
          <a:p>
            <a:r>
              <a:rPr lang="fr-FR" sz="1400" dirty="0" smtClean="0">
                <a:latin typeface="Baskerville Old Face" pitchFamily="18" charset="0"/>
              </a:rPr>
              <a:t>Coste Julien</a:t>
            </a:r>
          </a:p>
          <a:p>
            <a:r>
              <a:rPr lang="fr-FR" sz="1400" dirty="0" smtClean="0">
                <a:latin typeface="Baskerville Old Face" pitchFamily="18" charset="0"/>
              </a:rPr>
              <a:t>Grimaldi Dimitri</a:t>
            </a:r>
          </a:p>
          <a:p>
            <a:endParaRPr lang="fr-FR" sz="2000" dirty="0">
              <a:latin typeface="Baskerville Old Face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643042" y="5429264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/>
                <a:solidFill>
                  <a:schemeClr val="accent3"/>
                </a:solidFill>
              </a:rPr>
              <a:t>IR</a:t>
            </a:r>
            <a:endParaRPr lang="fr-FR" sz="2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571604" y="6072206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/>
                <a:solidFill>
                  <a:schemeClr val="accent3"/>
                </a:solidFill>
              </a:rPr>
              <a:t>EC</a:t>
            </a:r>
            <a:endParaRPr lang="fr-FR" sz="2400" b="1" dirty="0">
              <a:ln/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00430" y="1643050"/>
            <a:ext cx="230458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089804"/>
          </a:xfrm>
        </p:spPr>
        <p:txBody>
          <a:bodyPr/>
          <a:lstStyle/>
          <a:p>
            <a:pPr algn="ctr"/>
            <a:r>
              <a:rPr lang="fr-FR" dirty="0" smtClean="0"/>
              <a:t>Prototypage d’IHM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286776" y="6357958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10</a:t>
            </a:fld>
            <a:endParaRPr lang="fr-FR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2643174" y="3429000"/>
            <a:ext cx="1214446" cy="357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2643174" y="3429000"/>
            <a:ext cx="1214446" cy="785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1357290" y="3000372"/>
            <a:ext cx="1643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Question Suivante/Précédente</a:t>
            </a:r>
            <a:endParaRPr lang="fr-FR" sz="1100" dirty="0"/>
          </a:p>
        </p:txBody>
      </p:sp>
      <p:cxnSp>
        <p:nvCxnSpPr>
          <p:cNvPr id="17" name="Connecteur droit 16"/>
          <p:cNvCxnSpPr/>
          <p:nvPr/>
        </p:nvCxnSpPr>
        <p:spPr>
          <a:xfrm flipV="1">
            <a:off x="5429256" y="3643314"/>
            <a:ext cx="857256" cy="21431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357950" y="3286124"/>
            <a:ext cx="18573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accent1"/>
                </a:solidFill>
              </a:rPr>
              <a:t>Corriger les réponses </a:t>
            </a:r>
            <a:r>
              <a:rPr lang="fr-FR" sz="1100" dirty="0" smtClean="0">
                <a:solidFill>
                  <a:schemeClr val="accent1"/>
                </a:solidFill>
              </a:rPr>
              <a:t>sélectionnées</a:t>
            </a:r>
            <a:endParaRPr lang="fr-FR" sz="1100" dirty="0">
              <a:solidFill>
                <a:schemeClr val="accent1"/>
              </a:solidFill>
            </a:endParaRPr>
          </a:p>
        </p:txBody>
      </p:sp>
      <p:cxnSp>
        <p:nvCxnSpPr>
          <p:cNvPr id="24" name="Connecteur droit 23"/>
          <p:cNvCxnSpPr/>
          <p:nvPr/>
        </p:nvCxnSpPr>
        <p:spPr>
          <a:xfrm>
            <a:off x="2786050" y="5357826"/>
            <a:ext cx="1071570" cy="28575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1643042" y="5143512"/>
            <a:ext cx="1143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accent3"/>
                </a:solidFill>
              </a:rPr>
              <a:t>Allume/éteint</a:t>
            </a:r>
            <a:endParaRPr lang="fr-FR" sz="1100" dirty="0">
              <a:solidFill>
                <a:schemeClr val="accent3"/>
              </a:solidFill>
            </a:endParaRPr>
          </a:p>
        </p:txBody>
      </p:sp>
      <p:cxnSp>
        <p:nvCxnSpPr>
          <p:cNvPr id="29" name="Connecteur droit 28"/>
          <p:cNvCxnSpPr/>
          <p:nvPr/>
        </p:nvCxnSpPr>
        <p:spPr>
          <a:xfrm>
            <a:off x="5500694" y="5572140"/>
            <a:ext cx="85725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6429388" y="5357826"/>
            <a:ext cx="1214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Validation des  réponses</a:t>
            </a:r>
            <a:endParaRPr lang="fr-FR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Planification</a:t>
            </a:r>
            <a:endParaRPr lang="fr-FR" dirty="0"/>
          </a:p>
        </p:txBody>
      </p:sp>
      <p:pic>
        <p:nvPicPr>
          <p:cNvPr id="5" name="Espace réservé du contenu 4" descr="planific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0" y="1643050"/>
            <a:ext cx="8676139" cy="4643470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556248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11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Formulaire d’inscription</a:t>
            </a:r>
            <a:endParaRPr lang="fr-FR" dirty="0"/>
          </a:p>
        </p:txBody>
      </p:sp>
      <p:pic>
        <p:nvPicPr>
          <p:cNvPr id="12" name="Espace réservé du contenu 11" descr="page inscription formulai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571612"/>
            <a:ext cx="7428174" cy="500062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41080" y="6556248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12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17" name="Espace réservé du contenu 16" descr="page php.PN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71472" y="857232"/>
            <a:ext cx="7979710" cy="52864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fr-FR" sz="1800" dirty="0" smtClean="0"/>
              <a:t>Nous avons pu commencer à réfléchir au projet que ce soit au niveau matériel ou logiciel .</a:t>
            </a:r>
          </a:p>
          <a:p>
            <a:pPr>
              <a:buNone/>
            </a:pPr>
            <a:endParaRPr lang="fr-FR" sz="1800" dirty="0" smtClean="0"/>
          </a:p>
          <a:p>
            <a:pPr>
              <a:buNone/>
            </a:pPr>
            <a:r>
              <a:rPr lang="fr-FR" sz="1800" dirty="0" smtClean="0"/>
              <a:t>Nous avons aussi eu </a:t>
            </a:r>
            <a:r>
              <a:rPr lang="fr-FR" sz="1800" dirty="0" smtClean="0"/>
              <a:t>l’idée concernant </a:t>
            </a:r>
            <a:r>
              <a:rPr lang="fr-FR" sz="1800" dirty="0" smtClean="0"/>
              <a:t>quelques modifications pouvant être </a:t>
            </a:r>
            <a:r>
              <a:rPr lang="fr-FR" sz="1800" dirty="0" smtClean="0"/>
              <a:t>apportées.</a:t>
            </a:r>
            <a:endParaRPr lang="fr-FR" sz="1800" dirty="0" smtClean="0"/>
          </a:p>
          <a:p>
            <a:pPr>
              <a:buNone/>
            </a:pPr>
            <a:endParaRPr lang="fr-FR" sz="1800" dirty="0" smtClean="0"/>
          </a:p>
          <a:p>
            <a:pPr>
              <a:buNone/>
            </a:pPr>
            <a:r>
              <a:rPr lang="fr-FR" sz="1800" dirty="0" smtClean="0"/>
              <a:t>L’avancée du projet concerne la création de la BDD et du formulaire d’inscription.</a:t>
            </a:r>
          </a:p>
          <a:p>
            <a:pPr>
              <a:buNone/>
            </a:pPr>
            <a:r>
              <a:rPr lang="fr-FR" sz="1800" dirty="0" smtClean="0"/>
              <a:t> </a:t>
            </a:r>
            <a:endParaRPr lang="fr-FR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 du projet</a:t>
            </a:r>
          </a:p>
          <a:p>
            <a:r>
              <a:rPr lang="fr-FR" dirty="0" smtClean="0"/>
              <a:t>Matériels&amp;Logiciels utilisés</a:t>
            </a:r>
            <a:endParaRPr lang="fr-FR" dirty="0" smtClean="0"/>
          </a:p>
          <a:p>
            <a:r>
              <a:rPr lang="fr-FR" dirty="0" smtClean="0"/>
              <a:t>Planification</a:t>
            </a:r>
          </a:p>
          <a:p>
            <a:r>
              <a:rPr lang="fr-FR" dirty="0" smtClean="0"/>
              <a:t>Partie personnelle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Présentation du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286776" y="6357958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00166" y="1571612"/>
            <a:ext cx="6261652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8229600" cy="1071570"/>
          </a:xfrm>
        </p:spPr>
        <p:txBody>
          <a:bodyPr/>
          <a:lstStyle/>
          <a:p>
            <a:pPr algn="ctr"/>
            <a:r>
              <a:rPr lang="fr-FR" dirty="0" smtClean="0"/>
              <a:t> Cas d’utilisation</a:t>
            </a:r>
            <a:endParaRPr lang="fr-FR" dirty="0"/>
          </a:p>
        </p:txBody>
      </p:sp>
      <p:pic>
        <p:nvPicPr>
          <p:cNvPr id="5" name="Espace réservé du contenu 4" descr="Cas utilis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28" y="1500174"/>
            <a:ext cx="6286544" cy="4751671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286776" y="6357958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4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089804"/>
          </a:xfrm>
        </p:spPr>
        <p:txBody>
          <a:bodyPr/>
          <a:lstStyle/>
          <a:p>
            <a:pPr algn="ctr"/>
            <a:r>
              <a:rPr lang="fr-FR" dirty="0" smtClean="0"/>
              <a:t>Exigences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29652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5</a:t>
            </a:fld>
            <a:endParaRPr lang="fr-F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428736"/>
            <a:ext cx="7000924" cy="479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018366"/>
          </a:xfrm>
        </p:spPr>
        <p:txBody>
          <a:bodyPr>
            <a:normAutofit/>
          </a:bodyPr>
          <a:lstStyle/>
          <a:p>
            <a:pPr algn="ctr"/>
            <a:r>
              <a:rPr lang="fr-FR" sz="3600" dirty="0" smtClean="0"/>
              <a:t>Fonction: Répondre au QCM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6</a:t>
            </a:fld>
            <a:endParaRPr lang="fr-FR" dirty="0"/>
          </a:p>
        </p:txBody>
      </p:sp>
      <p:pic>
        <p:nvPicPr>
          <p:cNvPr id="16" name="Espace réservé du contenu 15" descr="utilisation repondre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00628" y="1428736"/>
            <a:ext cx="3788067" cy="4714908"/>
          </a:xfrm>
        </p:spPr>
      </p:pic>
      <p:pic>
        <p:nvPicPr>
          <p:cNvPr id="20" name="Espace réservé du contenu 19" descr="utilisation boitier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2910" y="1428736"/>
            <a:ext cx="3839252" cy="4714908"/>
          </a:xfrm>
        </p:spPr>
      </p:pic>
      <p:sp>
        <p:nvSpPr>
          <p:cNvPr id="21" name="ZoneTexte 20"/>
          <p:cNvSpPr txBox="1"/>
          <p:nvPr/>
        </p:nvSpPr>
        <p:spPr>
          <a:xfrm>
            <a:off x="1571604" y="6215082"/>
            <a:ext cx="17145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 Black" pitchFamily="34" charset="0"/>
              </a:rPr>
              <a:t>Boitier</a:t>
            </a:r>
            <a:endParaRPr lang="fr-FR" dirty="0">
              <a:solidFill>
                <a:schemeClr val="bg2">
                  <a:lumMod val="20000"/>
                  <a:lumOff val="80000"/>
                </a:schemeClr>
              </a:solidFill>
              <a:latin typeface="Arial Black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215074" y="6215082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 Black" pitchFamily="34" charset="0"/>
              </a:rPr>
              <a:t>Android</a:t>
            </a:r>
            <a:endParaRPr lang="fr-FR" dirty="0">
              <a:solidFill>
                <a:schemeClr val="bg2">
                  <a:lumMod val="20000"/>
                  <a:lumOff val="80000"/>
                </a:schemeClr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600" dirty="0" smtClean="0"/>
              <a:t>Fonction: Inscrire les étudiants</a:t>
            </a:r>
            <a:endParaRPr lang="fr-FR" sz="36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7</a:t>
            </a:fld>
            <a:endParaRPr lang="fr-FR" dirty="0"/>
          </a:p>
        </p:txBody>
      </p:sp>
      <p:pic>
        <p:nvPicPr>
          <p:cNvPr id="8" name="Espace réservé du contenu 10" descr="Inscrip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538" y="1571612"/>
            <a:ext cx="7091709" cy="47863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Matériels utilisés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358214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3" name="Flèche gauche 22"/>
          <p:cNvSpPr/>
          <p:nvPr/>
        </p:nvSpPr>
        <p:spPr>
          <a:xfrm>
            <a:off x="2214546" y="2857496"/>
            <a:ext cx="857256" cy="4286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4786322"/>
            <a:ext cx="1065157" cy="92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388" y="2143116"/>
            <a:ext cx="1357322" cy="928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29322" y="4286256"/>
            <a:ext cx="692946" cy="120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2571744"/>
            <a:ext cx="1259894" cy="8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7158" y="2428868"/>
            <a:ext cx="1643074" cy="1170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28992" y="4572008"/>
            <a:ext cx="714380" cy="82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018366"/>
          </a:xfrm>
        </p:spPr>
        <p:txBody>
          <a:bodyPr/>
          <a:lstStyle/>
          <a:p>
            <a:pPr algn="ctr"/>
            <a:r>
              <a:rPr lang="fr-FR" dirty="0" smtClean="0"/>
              <a:t>Logiciels utilisés</a:t>
            </a:r>
            <a:endParaRPr lang="fr-FR" dirty="0"/>
          </a:p>
        </p:txBody>
      </p:sp>
      <p:pic>
        <p:nvPicPr>
          <p:cNvPr id="5" name="Espace réservé du contenu 4" descr="ApacheHTT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28794" y="1928802"/>
            <a:ext cx="1136471" cy="93048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358214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6" name="Image 5" descr="CT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66" y="3429000"/>
            <a:ext cx="1030139" cy="597359"/>
          </a:xfrm>
          <a:prstGeom prst="rect">
            <a:avLst/>
          </a:prstGeom>
        </p:spPr>
      </p:pic>
      <p:pic>
        <p:nvPicPr>
          <p:cNvPr id="9" name="Image 8" descr="MariaD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68" y="3000372"/>
            <a:ext cx="1071570" cy="808829"/>
          </a:xfrm>
          <a:prstGeom prst="rect">
            <a:avLst/>
          </a:prstGeom>
        </p:spPr>
      </p:pic>
      <p:pic>
        <p:nvPicPr>
          <p:cNvPr id="11" name="Image 10" descr="PHPmyAdm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950" y="2071678"/>
            <a:ext cx="1199842" cy="714192"/>
          </a:xfrm>
          <a:prstGeom prst="rect">
            <a:avLst/>
          </a:prstGeom>
        </p:spPr>
      </p:pic>
      <p:pic>
        <p:nvPicPr>
          <p:cNvPr id="14" name="Image 13" descr="filezilla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4810" y="1571612"/>
            <a:ext cx="714364" cy="714364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86446" y="5143512"/>
            <a:ext cx="829360" cy="84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16" y="4357694"/>
            <a:ext cx="6381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000496" y="5572140"/>
            <a:ext cx="857255" cy="63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Image 21" descr="boitier E-Quizz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14810" y="3071810"/>
            <a:ext cx="729655" cy="1261034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 rot="10800000" flipV="1">
            <a:off x="5072066" y="2714620"/>
            <a:ext cx="1214446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rot="10800000">
            <a:off x="5000628" y="3571876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/>
          <p:nvPr/>
        </p:nvCxnSpPr>
        <p:spPr>
          <a:xfrm rot="10800000">
            <a:off x="5072066" y="4071942"/>
            <a:ext cx="1714512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rot="5400000">
            <a:off x="4322761" y="2678107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 rot="16200000" flipV="1">
            <a:off x="4964909" y="4393413"/>
            <a:ext cx="857256" cy="7858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 rot="5400000" flipH="1" flipV="1">
            <a:off x="3965571" y="4892685"/>
            <a:ext cx="10715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3071802" y="2714620"/>
            <a:ext cx="1000132" cy="5715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2643174" y="3786190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071670" y="4786322"/>
            <a:ext cx="714380" cy="72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6" name="Connecteur droit avec flèche 25"/>
          <p:cNvCxnSpPr/>
          <p:nvPr/>
        </p:nvCxnSpPr>
        <p:spPr>
          <a:xfrm flipV="1">
            <a:off x="2928926" y="4286256"/>
            <a:ext cx="1214446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Mé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1455</TotalTime>
  <Words>117</Words>
  <Application>Microsoft Office PowerPoint</Application>
  <PresentationFormat>Affichage à l'écran (4:3)</PresentationFormat>
  <Paragraphs>50</Paragraphs>
  <Slides>14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Verve</vt:lpstr>
      <vt:lpstr>E-Quizz</vt:lpstr>
      <vt:lpstr>Sommaire</vt:lpstr>
      <vt:lpstr>Présentation du projet</vt:lpstr>
      <vt:lpstr> Cas d’utilisation</vt:lpstr>
      <vt:lpstr>Exigences</vt:lpstr>
      <vt:lpstr>Fonction: Répondre au QCM</vt:lpstr>
      <vt:lpstr>Fonction: Inscrire les étudiants</vt:lpstr>
      <vt:lpstr>Matériels utilisés</vt:lpstr>
      <vt:lpstr>Logiciels utilisés</vt:lpstr>
      <vt:lpstr>Prototypage d’IHM </vt:lpstr>
      <vt:lpstr>Planification</vt:lpstr>
      <vt:lpstr>Formulaire d’inscription</vt:lpstr>
      <vt:lpstr>Diapositive 13</vt:lpstr>
      <vt:lpstr>Conclusion</vt:lpstr>
    </vt:vector>
  </TitlesOfParts>
  <Company>lycées publics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MATTEIO</dc:creator>
  <cp:lastModifiedBy>CHERUB96X</cp:lastModifiedBy>
  <cp:revision>114</cp:revision>
  <dcterms:created xsi:type="dcterms:W3CDTF">2020-02-03T15:31:20Z</dcterms:created>
  <dcterms:modified xsi:type="dcterms:W3CDTF">2020-03-04T17:58:50Z</dcterms:modified>
</cp:coreProperties>
</file>